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2" r:id="rId4"/>
    <p:sldId id="257" r:id="rId5"/>
    <p:sldId id="264" r:id="rId6"/>
    <p:sldId id="33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3" r:id="rId33"/>
    <p:sldId id="295" r:id="rId34"/>
    <p:sldId id="296" r:id="rId35"/>
    <p:sldId id="297" r:id="rId36"/>
    <p:sldId id="298" r:id="rId37"/>
    <p:sldId id="299" r:id="rId38"/>
    <p:sldId id="303" r:id="rId39"/>
    <p:sldId id="280" r:id="rId40"/>
    <p:sldId id="304" r:id="rId41"/>
    <p:sldId id="305" r:id="rId42"/>
    <p:sldId id="308" r:id="rId43"/>
    <p:sldId id="310" r:id="rId44"/>
    <p:sldId id="311" r:id="rId45"/>
    <p:sldId id="306" r:id="rId46"/>
    <p:sldId id="307" r:id="rId47"/>
    <p:sldId id="312" r:id="rId48"/>
    <p:sldId id="313" r:id="rId49"/>
    <p:sldId id="314" r:id="rId50"/>
    <p:sldId id="315" r:id="rId51"/>
    <p:sldId id="316" r:id="rId52"/>
    <p:sldId id="318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3" r:id="rId66"/>
    <p:sldId id="332" r:id="rId67"/>
    <p:sldId id="334" r:id="rId68"/>
    <p:sldId id="335" r:id="rId69"/>
    <p:sldId id="336" r:id="rId70"/>
    <p:sldId id="338" r:id="rId71"/>
    <p:sldId id="339" r:id="rId72"/>
    <p:sldId id="340" r:id="rId73"/>
    <p:sldId id="341" r:id="rId74"/>
    <p:sldId id="342" r:id="rId75"/>
    <p:sldId id="343" r:id="rId76"/>
    <p:sldId id="344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99FF"/>
    <a:srgbClr val="33CCFF"/>
    <a:srgbClr val="3333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72C2-80E2-40D4-BA6E-B1E5D843B31D}" type="datetimeFigureOut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6A82-51A8-40D5-81F3-DFABFDF7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557E-5AAC-4C5A-A7E8-01A39015C7C6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6AF5-418A-4637-91DD-14B433F58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7201-C409-4C41-A73A-6EFC0A687569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177E-67FE-4F53-A244-336FE7080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4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E8EA-73AC-4D7D-9428-C280A2DD8794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0082-6C3D-4FCC-81C7-51F383493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0788-CF10-4F4E-8615-65F3B80F8E9D}" type="datetimeFigureOut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0CC4-F01A-4A44-8CA7-2576149AC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62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7AFC-9A16-410E-9DA1-97129AC81230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BEB3-01C0-41BF-8A91-36A182D95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4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8D32-A649-43CC-B8AB-FB16BD2C6768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EBA5-79B0-441D-9974-27E0CA659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2EFA-23E8-4A1B-A93E-3E0219A1A3B7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9700-280D-40B3-A8C0-6B94EB9E9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A62E-D5E5-4E2F-AA88-94203C9FF788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0A3F-D181-4DA9-97E8-885BB6D9B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8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B41D-6B65-4D01-876B-11493CA986CA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0C12-5792-416E-B5B7-253586F9E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0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BA2D-A168-43FA-B22A-C11AABA76F79}" type="datetimeFigureOut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998D-A5B9-40C5-953F-AC262A43F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6F2F9-2D2C-4E20-BF87-193D1DD51761}" type="datetimeFigureOut">
              <a:rPr lang="en-US"/>
              <a:pPr>
                <a:defRPr/>
              </a:pPr>
              <a:t>1/17/2013</a:t>
            </a:fld>
            <a:endParaRPr lang="en-US" dirty="0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9242E-BCD0-465D-882F-0E115E0F3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slov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sl-SI" smtClean="0">
                <a:latin typeface="Arial" charset="0"/>
              </a:rPr>
              <a:t>Madrid 9.-12. februar 2008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sl-SI" smtClean="0">
                <a:solidFill>
                  <a:srgbClr val="00CCFF"/>
                </a:solidFill>
                <a:latin typeface="Arial Rounded MT Bold" pitchFamily="34" charset="0"/>
              </a:rPr>
              <a:t>Zmoremo!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Prva predstavitev SLO </a:t>
            </a:r>
            <a:r>
              <a:rPr lang="sl-SI" sz="2600">
                <a:sym typeface="Wingdings" pitchFamily="2" charset="2"/>
              </a:rPr>
              <a:t></a:t>
            </a:r>
            <a:endParaRPr lang="sl-SI" sz="2600"/>
          </a:p>
        </p:txBody>
      </p:sp>
      <p:pic>
        <p:nvPicPr>
          <p:cNvPr id="14340" name="Picture 10" descr="IMG_276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Žiga v elementu na predstavitvi</a:t>
            </a:r>
          </a:p>
        </p:txBody>
      </p:sp>
      <p:pic>
        <p:nvPicPr>
          <p:cNvPr id="15364" name="Picture 6" descr="IMG_277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Poslušalke in poslušalci</a:t>
            </a:r>
          </a:p>
        </p:txBody>
      </p:sp>
      <p:pic>
        <p:nvPicPr>
          <p:cNvPr id="16388" name="Picture 6" descr="IMG_277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Dopisovalke in dopisovalci</a:t>
            </a:r>
          </a:p>
        </p:txBody>
      </p:sp>
      <p:pic>
        <p:nvPicPr>
          <p:cNvPr id="17412" name="Picture 6" descr="IMG_278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Nastaja trojezični slovar: SLO – E - UK</a:t>
            </a:r>
          </a:p>
        </p:txBody>
      </p:sp>
      <p:pic>
        <p:nvPicPr>
          <p:cNvPr id="18436" name="Picture 6" descr="IMG_2789moodle_interaktivno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Kaj pravi slovarček na Jakovem mobilcu?</a:t>
            </a:r>
          </a:p>
        </p:txBody>
      </p:sp>
      <p:pic>
        <p:nvPicPr>
          <p:cNvPr id="19460" name="Picture 6" descr="IMG_279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Profesor Diego neutrudno nadaljuje še pred kosilom</a:t>
            </a:r>
          </a:p>
        </p:txBody>
      </p:sp>
      <p:pic>
        <p:nvPicPr>
          <p:cNvPr id="20484" name="Picture 8" descr="IMG_280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Na predstavitvi sodobnih inštalacij Schneider</a:t>
            </a:r>
          </a:p>
        </p:txBody>
      </p:sp>
      <p:pic>
        <p:nvPicPr>
          <p:cNvPr id="21508" name="Picture 6" descr="IMG_289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Med odmorom</a:t>
            </a:r>
          </a:p>
        </p:txBody>
      </p:sp>
      <p:pic>
        <p:nvPicPr>
          <p:cNvPr id="22532" name="Picture 6" descr="IMG_291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           Slovar in moodle           Nastavim kodo in če …</a:t>
            </a:r>
          </a:p>
        </p:txBody>
      </p:sp>
      <p:pic>
        <p:nvPicPr>
          <p:cNvPr id="23556" name="Picture 7" descr="IMG_2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92150"/>
            <a:ext cx="42148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MG_2973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04850"/>
            <a:ext cx="4214813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slov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sl-SI" smtClean="0">
                <a:latin typeface="Arial" charset="0"/>
              </a:rPr>
              <a:t>Madrid 9.-12. februar 2008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sl-SI" smtClean="0">
                <a:solidFill>
                  <a:srgbClr val="00CCFF"/>
                </a:solidFill>
                <a:latin typeface="Arial Rounded MT Bold" pitchFamily="34" charset="0"/>
              </a:rPr>
              <a:t>Podemos!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Tudi brez projektorja smo zanimivi</a:t>
            </a:r>
          </a:p>
        </p:txBody>
      </p:sp>
      <p:pic>
        <p:nvPicPr>
          <p:cNvPr id="24580" name="Picture 6" descr="IMG_2940pri_marisi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Po predstavitvi: debata po skupinah</a:t>
            </a:r>
          </a:p>
        </p:txBody>
      </p:sp>
      <p:pic>
        <p:nvPicPr>
          <p:cNvPr id="25604" name="Picture 6" descr="IMG_2957marisa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Po predstavitvi: debata po skupinah</a:t>
            </a:r>
          </a:p>
        </p:txBody>
      </p:sp>
      <p:pic>
        <p:nvPicPr>
          <p:cNvPr id="26628" name="Picture 6" descr="IMG_296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Nastavimo parametre in prenesemo podatke</a:t>
            </a:r>
          </a:p>
        </p:txBody>
      </p:sp>
      <p:pic>
        <p:nvPicPr>
          <p:cNvPr id="27652" name="Picture 6" descr="IMG_297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Danilo obvlada</a:t>
            </a:r>
          </a:p>
        </p:txBody>
      </p:sp>
      <p:pic>
        <p:nvPicPr>
          <p:cNvPr id="28676" name="Picture 6" descr="IMG_3026danilo_razlaga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Profesor Stanko </a:t>
            </a:r>
          </a:p>
        </p:txBody>
      </p:sp>
      <p:pic>
        <p:nvPicPr>
          <p:cNvPr id="29700" name="Picture 8" descr="IMG_3031profesor_sloven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Osnove podjetništva</a:t>
            </a:r>
          </a:p>
        </p:txBody>
      </p:sp>
      <p:pic>
        <p:nvPicPr>
          <p:cNvPr id="30724" name="Picture 6" descr="IMG_3037administration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Sončna energija – teoretični del</a:t>
            </a:r>
          </a:p>
        </p:txBody>
      </p:sp>
      <p:pic>
        <p:nvPicPr>
          <p:cNvPr id="31748" name="Picture 6" descr="IMG_3036soncno_sevanj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Blaž in Žiga - finale</a:t>
            </a:r>
          </a:p>
        </p:txBody>
      </p:sp>
      <p:pic>
        <p:nvPicPr>
          <p:cNvPr id="32772" name="Picture 6" descr="IMG_3044ziga_blaz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Razdelimo prospekte</a:t>
            </a:r>
          </a:p>
        </p:txBody>
      </p:sp>
      <p:pic>
        <p:nvPicPr>
          <p:cNvPr id="33796" name="Picture 6" descr="IMG_305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naslov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0" rIns="18288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sl-SI" smtClean="0">
                <a:latin typeface="Arial" charset="0"/>
              </a:rPr>
              <a:t>Madrid, 2008 february, 9</a:t>
            </a:r>
            <a:r>
              <a:rPr lang="sl-SI" baseline="30000" smtClean="0">
                <a:latin typeface="Arial" charset="0"/>
              </a:rPr>
              <a:t>th</a:t>
            </a:r>
            <a:r>
              <a:rPr lang="sl-SI" smtClean="0">
                <a:latin typeface="Arial" charset="0"/>
              </a:rPr>
              <a:t>-12</a:t>
            </a:r>
            <a:r>
              <a:rPr lang="sl-SI" baseline="30000" smtClean="0">
                <a:latin typeface="Arial" charset="0"/>
              </a:rPr>
              <a:t>th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sl-SI" smtClean="0">
                <a:solidFill>
                  <a:srgbClr val="00CCFF"/>
                </a:solidFill>
                <a:latin typeface="Arial Rounded MT Bold" pitchFamily="34" charset="0"/>
              </a:rPr>
              <a:t>We can do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Debata po skupinah</a:t>
            </a:r>
          </a:p>
        </p:txBody>
      </p:sp>
      <p:pic>
        <p:nvPicPr>
          <p:cNvPr id="34820" name="Picture 10" descr="IMG_3058skupine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Živahno, zanimivo</a:t>
            </a:r>
          </a:p>
        </p:txBody>
      </p:sp>
      <p:pic>
        <p:nvPicPr>
          <p:cNvPr id="35844" name="Picture 8" descr="IMG_3063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Danilo je predstavil sončno elektrarno SŠTS Šiška</a:t>
            </a:r>
          </a:p>
        </p:txBody>
      </p:sp>
      <p:pic>
        <p:nvPicPr>
          <p:cNvPr id="36868" name="Picture 6" descr="IMG_3077danili_diego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Telefonska številka je: +386 .. ……</a:t>
            </a:r>
          </a:p>
        </p:txBody>
      </p:sp>
      <p:pic>
        <p:nvPicPr>
          <p:cNvPr id="37892" name="Picture 6" descr="IMG_307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Na avtobusni smo pravočasno</a:t>
            </a:r>
          </a:p>
        </p:txBody>
      </p:sp>
      <p:pic>
        <p:nvPicPr>
          <p:cNvPr id="38916" name="Picture 6" descr="IMG_3121zjutraj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Osnovna navodila</a:t>
            </a:r>
          </a:p>
        </p:txBody>
      </p:sp>
      <p:pic>
        <p:nvPicPr>
          <p:cNvPr id="39940" name="Picture 6" descr="IMG_3126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Pod drevesom</a:t>
            </a:r>
          </a:p>
        </p:txBody>
      </p:sp>
      <p:pic>
        <p:nvPicPr>
          <p:cNvPr id="40964" name="Picture 6" descr="IMG_3130valencia_park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Franci, most arhitekta Kalatrava</a:t>
            </a:r>
          </a:p>
        </p:txBody>
      </p:sp>
      <p:pic>
        <p:nvPicPr>
          <p:cNvPr id="41988" name="Picture 6" descr="IMG_313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Dekleta se ogrevajo</a:t>
            </a:r>
          </a:p>
        </p:txBody>
      </p:sp>
      <p:pic>
        <p:nvPicPr>
          <p:cNvPr id="43012" name="Picture 6" descr="IMG_3140v_strugi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V strugi bivše reke</a:t>
            </a:r>
          </a:p>
        </p:txBody>
      </p:sp>
      <p:pic>
        <p:nvPicPr>
          <p:cNvPr id="44036" name="Picture 12" descr="IMG_313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704850"/>
            <a:ext cx="4214813" cy="5619750"/>
          </a:xfrm>
        </p:spPr>
      </p:pic>
      <p:pic>
        <p:nvPicPr>
          <p:cNvPr id="44037" name="Picture 13" descr="IMG_3134v_strug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4217987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vsebina poročila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Arial" charset="0"/>
              </a:rPr>
              <a:t>Potovanje</a:t>
            </a:r>
          </a:p>
          <a:p>
            <a:pPr eaLnBrk="1" hangingPunct="1"/>
            <a:r>
              <a:rPr lang="sl-SI" smtClean="0">
                <a:latin typeface="Arial" charset="0"/>
              </a:rPr>
              <a:t>Prvi delovni teden</a:t>
            </a:r>
          </a:p>
          <a:p>
            <a:pPr eaLnBrk="1" hangingPunct="1"/>
            <a:r>
              <a:rPr lang="sl-SI" smtClean="0">
                <a:latin typeface="Arial" charset="0"/>
              </a:rPr>
              <a:t>Eksurzija VALENCIJA</a:t>
            </a:r>
          </a:p>
          <a:p>
            <a:pPr eaLnBrk="1" hangingPunct="1"/>
            <a:r>
              <a:rPr lang="sl-SI" smtClean="0">
                <a:latin typeface="Arial" charset="0"/>
              </a:rPr>
              <a:t>Drugi delovni teden</a:t>
            </a:r>
          </a:p>
          <a:p>
            <a:pPr eaLnBrk="1" hangingPunct="1"/>
            <a:r>
              <a:rPr lang="sl-SI" smtClean="0">
                <a:latin typeface="Arial" charset="0"/>
              </a:rPr>
              <a:t>Vtisi</a:t>
            </a:r>
          </a:p>
          <a:p>
            <a:pPr eaLnBrk="1" hangingPunct="1"/>
            <a:r>
              <a:rPr lang="sl-SI" smtClean="0">
                <a:latin typeface="Arial" charset="0"/>
              </a:rPr>
              <a:t>Povratek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“Hemisferico” in muzej</a:t>
            </a:r>
          </a:p>
        </p:txBody>
      </p:sp>
      <p:pic>
        <p:nvPicPr>
          <p:cNvPr id="45060" name="Picture 8" descr="IMG_3153hemisferic_muzej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Čelada je avditorij</a:t>
            </a:r>
          </a:p>
        </p:txBody>
      </p:sp>
      <p:pic>
        <p:nvPicPr>
          <p:cNvPr id="46084" name="Picture 6" descr="IMG_3160nekje_v_vesolju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V muzeju znanosti </a:t>
            </a:r>
          </a:p>
        </p:txBody>
      </p:sp>
      <p:pic>
        <p:nvPicPr>
          <p:cNvPr id="47108" name="Picture 6" descr="IMG_316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Zvečer v parku</a:t>
            </a:r>
          </a:p>
        </p:txBody>
      </p:sp>
      <p:pic>
        <p:nvPicPr>
          <p:cNvPr id="48132" name="Picture 6" descr="IMG_317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Valencija, Valecija, …</a:t>
            </a:r>
          </a:p>
        </p:txBody>
      </p:sp>
      <p:pic>
        <p:nvPicPr>
          <p:cNvPr id="49156" name="Picture 6" descr="IMG_3183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Čokoladnica Xocoa</a:t>
            </a:r>
          </a:p>
        </p:txBody>
      </p:sp>
      <p:pic>
        <p:nvPicPr>
          <p:cNvPr id="50180" name="Picture 6" descr="IMG_3189xocoa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Profesor Diego        in              učenci  </a:t>
            </a:r>
          </a:p>
        </p:txBody>
      </p:sp>
      <p:pic>
        <p:nvPicPr>
          <p:cNvPr id="51204" name="Picture 8" descr="IMG_3209oceanografico_akvarij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704850"/>
            <a:ext cx="4214812" cy="5619750"/>
          </a:xfrm>
        </p:spPr>
      </p:pic>
      <p:pic>
        <p:nvPicPr>
          <p:cNvPr id="51205" name="Picture 9" descr="IMG_3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92150"/>
            <a:ext cx="4217988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Okrog polnoči - sem srečal morskega psa - iz oči v oči</a:t>
            </a:r>
          </a:p>
        </p:txBody>
      </p:sp>
      <p:pic>
        <p:nvPicPr>
          <p:cNvPr id="52228" name="Picture 6" descr="IMG_3219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Ekskurzija: VALENCIA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Morje je bilo toplo </a:t>
            </a:r>
            <a:r>
              <a:rPr lang="sl-SI" sz="2600">
                <a:sym typeface="Wingdings" pitchFamily="2" charset="2"/>
              </a:rPr>
              <a:t></a:t>
            </a:r>
            <a:r>
              <a:rPr lang="sl-SI" sz="2600"/>
              <a:t>16.2.2008</a:t>
            </a:r>
          </a:p>
        </p:txBody>
      </p:sp>
      <p:pic>
        <p:nvPicPr>
          <p:cNvPr id="53252" name="Picture 6" descr="IMG_3250topla_voda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Pred občino Getafe</a:t>
            </a:r>
          </a:p>
        </p:txBody>
      </p:sp>
      <p:pic>
        <p:nvPicPr>
          <p:cNvPr id="54275" name="Picture 8" descr="IMG_327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54276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Potovanje</a:t>
            </a:r>
          </a:p>
        </p:txBody>
      </p:sp>
      <p:sp>
        <p:nvSpPr>
          <p:cNvPr id="9219" name="Rectangle 8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Ljubljana – Madrid 5 ur: Adria, nato Lufthansa in mi</a:t>
            </a:r>
          </a:p>
        </p:txBody>
      </p:sp>
      <p:pic>
        <p:nvPicPr>
          <p:cNvPr id="9220" name="Picture 13" descr="IMG_2530odhod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Razlaga</a:t>
            </a:r>
          </a:p>
        </p:txBody>
      </p:sp>
      <p:pic>
        <p:nvPicPr>
          <p:cNvPr id="55299" name="Picture 6" descr="IMG_328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5530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Dimenzioniranje sončnih panelov</a:t>
            </a:r>
            <a:endParaRPr lang="sl-SI" sz="1400"/>
          </a:p>
        </p:txBody>
      </p:sp>
      <p:pic>
        <p:nvPicPr>
          <p:cNvPr id="56323" name="Picture 6" descr="IMG_328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5632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Izmenjava slovarjev</a:t>
            </a:r>
            <a:endParaRPr lang="sl-SI" sz="1400"/>
          </a:p>
        </p:txBody>
      </p:sp>
      <p:pic>
        <p:nvPicPr>
          <p:cNvPr id="57347" name="Picture 6" descr="IMG_3289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57348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Priprava na praktično delo s solarnimi paneli</a:t>
            </a:r>
            <a:endParaRPr lang="sl-SI" sz="1400"/>
          </a:p>
        </p:txBody>
      </p:sp>
      <p:pic>
        <p:nvPicPr>
          <p:cNvPr id="58371" name="Picture 6" descr="IMG_329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58372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Ekskurzija: Obnovljivi energetski viri</a:t>
            </a:r>
            <a:endParaRPr lang="sl-SI" sz="1400"/>
          </a:p>
        </p:txBody>
      </p:sp>
      <p:pic>
        <p:nvPicPr>
          <p:cNvPr id="59395" name="Picture 6" descr="IMG_3306_sonce_iberdrola_madrid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pic>
        <p:nvPicPr>
          <p:cNvPr id="59396" name="Picture 7" descr="IMG_3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18002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Stari in novi paneli</a:t>
            </a:r>
            <a:endParaRPr lang="sl-SI" sz="1400"/>
          </a:p>
        </p:txBody>
      </p:sp>
      <p:pic>
        <p:nvPicPr>
          <p:cNvPr id="60419" name="Picture 7" descr="IMG_3306zgornja_stran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0420" name="Rectangle 5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Poligon in maketa</a:t>
            </a:r>
          </a:p>
        </p:txBody>
      </p:sp>
      <p:pic>
        <p:nvPicPr>
          <p:cNvPr id="61443" name="Picture 6" descr="IMG_3306poligon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04850"/>
            <a:ext cx="4214812" cy="5619750"/>
          </a:xfrm>
        </p:spPr>
      </p:pic>
      <p:pic>
        <p:nvPicPr>
          <p:cNvPr id="61444" name="Picture 7" descr="IMG_3307HEvaldeca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42148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Pogovor pred začetkom dela</a:t>
            </a:r>
          </a:p>
        </p:txBody>
      </p:sp>
      <p:pic>
        <p:nvPicPr>
          <p:cNvPr id="62467" name="Picture 8" descr="IMG_333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2468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Priključitev sončnih panelov</a:t>
            </a:r>
          </a:p>
        </p:txBody>
      </p:sp>
      <p:pic>
        <p:nvPicPr>
          <p:cNvPr id="63491" name="Picture 6" descr="IMG_334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3492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Praktične vaje v laboratoriju</a:t>
            </a:r>
          </a:p>
        </p:txBody>
      </p:sp>
      <p:pic>
        <p:nvPicPr>
          <p:cNvPr id="64515" name="Picture 6" descr="IMG_3346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4516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_2739na_vlaku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10243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Pot v šolo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Atocha – Getafe IES El Satafi: sodoben vlak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Optična vlakna: teoretični del</a:t>
            </a:r>
          </a:p>
        </p:txBody>
      </p:sp>
      <p:pic>
        <p:nvPicPr>
          <p:cNvPr id="65539" name="Picture 6" descr="IMG_3348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5540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Optična vlakna: praktični del</a:t>
            </a:r>
          </a:p>
        </p:txBody>
      </p:sp>
      <p:sp>
        <p:nvSpPr>
          <p:cNvPr id="66563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  <p:pic>
        <p:nvPicPr>
          <p:cNvPr id="66564" name="Picture 6" descr="IMG_336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Operativno delo</a:t>
            </a:r>
          </a:p>
        </p:txBody>
      </p:sp>
      <p:pic>
        <p:nvPicPr>
          <p:cNvPr id="67587" name="Picture 6" descr="IMG_336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7588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Preverjanje kvalitete priključka</a:t>
            </a:r>
          </a:p>
        </p:txBody>
      </p:sp>
      <p:pic>
        <p:nvPicPr>
          <p:cNvPr id="68611" name="Picture 6" descr="IMG_337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68612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Odlično. Bravo Blaž!</a:t>
            </a:r>
          </a:p>
        </p:txBody>
      </p:sp>
      <p:sp>
        <p:nvSpPr>
          <p:cNvPr id="69635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Drugi delovni teden</a:t>
            </a:r>
          </a:p>
        </p:txBody>
      </p:sp>
      <p:pic>
        <p:nvPicPr>
          <p:cNvPr id="69636" name="Picture 6" descr="IMG_3375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Veselo delamo na baterije.</a:t>
            </a:r>
          </a:p>
        </p:txBody>
      </p:sp>
      <p:sp>
        <p:nvSpPr>
          <p:cNvPr id="70659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0660" name="Picture 6" descr="IMG_256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Prva noč. Brez elektrike ne bo šlo. Pojdimo drugam.</a:t>
            </a:r>
          </a:p>
        </p:txBody>
      </p:sp>
      <p:pic>
        <p:nvPicPr>
          <p:cNvPr id="71683" name="Picture 8" descr="IMG_2557sba21x8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  <p:sp>
        <p:nvSpPr>
          <p:cNvPr id="71684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Samo na internet se priključim, potem pa razpakiram.</a:t>
            </a:r>
          </a:p>
        </p:txBody>
      </p:sp>
      <p:sp>
        <p:nvSpPr>
          <p:cNvPr id="72707" name="Rectangle 4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2708" name="Picture 8" descr="IMG_2617nove_sob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Prvi zajtrk. Dober tek.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3732" name="Picture 6" descr="IMG_260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Nedelja: Jamon Iberico, salata mixta, pizza, …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4756" name="Picture 8" descr="IMG_3265kosilo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1267" name="Rectangle 4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Prva ura v razredu (11 E + 6 SLO)</a:t>
            </a:r>
          </a:p>
        </p:txBody>
      </p:sp>
      <p:pic>
        <p:nvPicPr>
          <p:cNvPr id="11268" name="Picture 6" descr="IMG_274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Tudi Blaža smo nahranili.   … z lešniki</a:t>
            </a: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5780" name="Picture 6" descr="IMG_3269palacink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            Tipičen španski zajtrk   Za konec torta v šolski kuhinji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6804" name="Picture 6" descr="IMG_2737zajtrk11_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04850"/>
            <a:ext cx="4214812" cy="5619750"/>
          </a:xfrm>
        </p:spPr>
      </p:pic>
      <p:pic>
        <p:nvPicPr>
          <p:cNvPr id="76805" name="Picture 7" descr="21022008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4214812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Kosila na šoli so bila zelo dobra.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7828" name="Picture 8" descr="IMG_338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Španka se neustavljivo zaljubi v Šiškarja. Tudi Marta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Zanimivosti</a:t>
            </a:r>
          </a:p>
        </p:txBody>
      </p:sp>
      <p:pic>
        <p:nvPicPr>
          <p:cNvPr id="78852" name="Picture 4" descr="IMG_3293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Še na sok, pa domov</a:t>
            </a: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Povratek</a:t>
            </a:r>
          </a:p>
        </p:txBody>
      </p:sp>
      <p:pic>
        <p:nvPicPr>
          <p:cNvPr id="79876" name="Picture 6" descr="IMG_338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Na letališču. </a:t>
            </a:r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Povratek</a:t>
            </a:r>
          </a:p>
        </p:txBody>
      </p:sp>
      <p:pic>
        <p:nvPicPr>
          <p:cNvPr id="80900" name="Picture 8" descr="IMG_340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Na Brniku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Povratek</a:t>
            </a:r>
          </a:p>
        </p:txBody>
      </p:sp>
      <p:pic>
        <p:nvPicPr>
          <p:cNvPr id="81924" name="Picture 6" descr="IMG_342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Obiskal nas je ravnatelj g. Vincente</a:t>
            </a:r>
          </a:p>
        </p:txBody>
      </p:sp>
      <p:pic>
        <p:nvPicPr>
          <p:cNvPr id="12292" name="Picture 6" descr="IMG_2743zdaj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/>
          </p:cNvSpPr>
          <p:nvPr/>
        </p:nvSpPr>
        <p:spPr bwMode="auto">
          <a:xfrm>
            <a:off x="395288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/>
            <a:r>
              <a:rPr lang="sl-SI" sz="4600">
                <a:solidFill>
                  <a:schemeClr val="tx2"/>
                </a:solidFill>
              </a:rPr>
              <a:t>Prvi delovni teden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sl-SI" sz="2600"/>
              <a:t>Organiziranje dela po skupinah</a:t>
            </a:r>
          </a:p>
        </p:txBody>
      </p:sp>
      <p:pic>
        <p:nvPicPr>
          <p:cNvPr id="13316" name="Picture 6" descr="IMG_2755delo po skupinah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704850"/>
            <a:ext cx="7493000" cy="561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602</Words>
  <Application>Microsoft Office PowerPoint</Application>
  <PresentationFormat>Diaprojekcija na zaslonu (4:3)</PresentationFormat>
  <Paragraphs>157</Paragraphs>
  <Slides>76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76</vt:i4>
      </vt:variant>
    </vt:vector>
  </HeadingPairs>
  <TitlesOfParts>
    <vt:vector size="83" baseType="lpstr">
      <vt:lpstr>Arial</vt:lpstr>
      <vt:lpstr>Calibri</vt:lpstr>
      <vt:lpstr>Constantia</vt:lpstr>
      <vt:lpstr>Wingdings 2</vt:lpstr>
      <vt:lpstr>Arial Rounded MT Bold</vt:lpstr>
      <vt:lpstr>Wingdings</vt:lpstr>
      <vt:lpstr>Flow</vt:lpstr>
      <vt:lpstr>Zmoremo!</vt:lpstr>
      <vt:lpstr>Podemos!</vt:lpstr>
      <vt:lpstr>We can do it!</vt:lpstr>
      <vt:lpstr>vsebina poročila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Zmoremo!</dc:title>
  <dc:creator>Damjana</dc:creator>
  <cp:lastModifiedBy>Peter</cp:lastModifiedBy>
  <cp:revision>13</cp:revision>
  <dcterms:created xsi:type="dcterms:W3CDTF">2008-02-23T17:42:05Z</dcterms:created>
  <dcterms:modified xsi:type="dcterms:W3CDTF">2013-01-17T09:42:16Z</dcterms:modified>
</cp:coreProperties>
</file>